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7" r:id="rId4"/>
    <p:sldId id="279" r:id="rId5"/>
    <p:sldId id="278" r:id="rId6"/>
    <p:sldId id="259" r:id="rId7"/>
    <p:sldId id="280" r:id="rId8"/>
    <p:sldId id="265" r:id="rId9"/>
    <p:sldId id="257" r:id="rId10"/>
    <p:sldId id="273" r:id="rId11"/>
    <p:sldId id="261" r:id="rId12"/>
    <p:sldId id="262" r:id="rId13"/>
    <p:sldId id="266" r:id="rId14"/>
    <p:sldId id="258" r:id="rId15"/>
    <p:sldId id="269" r:id="rId16"/>
    <p:sldId id="268" r:id="rId17"/>
    <p:sldId id="263" r:id="rId18"/>
    <p:sldId id="276" r:id="rId19"/>
    <p:sldId id="274" r:id="rId20"/>
    <p:sldId id="275" r:id="rId21"/>
    <p:sldId id="27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>
        <p:scale>
          <a:sx n="66" d="100"/>
          <a:sy n="66" d="100"/>
        </p:scale>
        <p:origin x="9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56D7-A710-4769-B6DE-C39F782727B0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3EA9-976B-4FA9-888A-0FDD387A8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4ADC-53C3-4322-AC90-625C1EF1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4DFF-B932-4F8D-BE7F-41A1F68E4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76FC-1916-4198-83E9-D0EC6AA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DC9D-D28C-44D2-97BC-C4D6B483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21DD3-1FCA-4D70-A8B1-4C5D38E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FD51-74EB-46A7-B1AF-CF9F721D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9ACE7-B2E9-44EA-83D5-5C35FAF19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F5F7-9EBF-4237-AD8D-8DFC6CF9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A8AD-CB6D-43CC-B301-0C498E95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1BF7-C8AA-44E0-9499-065480D7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EE94-BC7A-4C56-BEB1-EB5A1546D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D970-F951-4397-8CBE-8AA93129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CFE6-E07B-4AAA-9363-5130ADC1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3D5-0A2D-433D-BF1E-99971E2F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657-B8FF-4D2D-B7F9-DB70825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0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3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031-9308-4F45-8B48-52DFBB53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87AD-7D4B-4ECF-83A3-07456137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E81D-11B8-4CE0-BD9D-33337483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4BE8-AB7D-4D92-99E3-87DA52A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41909-4AF0-43D2-9E0A-30397432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7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1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4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2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8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0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DB6F-0D2E-4A98-9287-F2FD55B3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F86-6395-45C4-BA5D-7BE2D316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D306-BDA6-45C1-B502-B1375DAB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DE49-0CAE-4B1B-B935-A8341E3B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58EB-2F0D-4FAF-B40B-B50A7A1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6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5A-8210-42B7-932E-71827E9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3E6D-60D6-44AF-BD5C-4E46D037E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5C7C9-19B0-4F1C-BC82-DB12A3FC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EC3A-3049-412F-B6DE-6FD28173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383B1-E4ED-4AF9-BF4C-4BB3E4B1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7919-D714-4E52-841C-A6DB835B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E456-417C-48D9-9239-685DFD23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25740-A486-418A-BF04-9D0E0C549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4420B-0758-4C6D-BED8-68C450FA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0DB95-369A-46EC-82B2-16230387A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62C0E-9158-4248-984D-C08E46167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D7555-87B4-4C06-A1F6-037585CD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AD5C9-1CC5-4243-81DE-9363D6D1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CCD8D-A420-439A-B4B9-F68498C0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4969-BA0D-460C-979A-B1186E62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46208-2432-49F4-9FA6-D08E49A5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AA99-C2B4-40B5-B461-87F16B0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968F7-6C13-495F-8B24-934D3274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9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03E51-D9DE-4F61-93EE-9EBC8D59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E99C0-43AB-4B46-B1FE-CC30985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A434-EFA6-4E4D-8767-94D46F6B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AF47-D5C8-461B-A043-A192F9CB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B49A-1A52-4AF8-8356-98C582C7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AFF0-FD4C-4EBE-8343-A4045480E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69081-40FC-431D-A489-75E97331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429F-2DE3-43CC-A3F2-DE92ABA4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EF20-ED78-4BE3-87A2-EFC8FEF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4A16-A619-43F2-9926-CEF5E85B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FE61-B4AF-4C97-97E6-446420ED2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9843D-FC69-4AAD-ADCF-6440D9527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0C7B-3DF7-47C0-8CBD-810BCCC0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C951B-6A87-445B-9C7A-28E9973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6C780-8F39-4174-B46A-160D368A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24A3-E934-4213-A990-E6CD5254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108D-EF90-4051-B0D8-BBF6CF3F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67D1-3A38-426F-866F-7818E55E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84BC-02F7-4426-9272-B5BAC8623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B9E8-82C6-450B-863C-2405F18B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C03D-CE91-4C67-966F-215EB486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ALTAR GUILD PROJECT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TEAM BETTER HAPPO</a:t>
            </a:r>
          </a:p>
        </p:txBody>
      </p:sp>
    </p:spTree>
    <p:extLst>
      <p:ext uri="{BB962C8B-B14F-4D97-AF65-F5344CB8AC3E}">
        <p14:creationId xmlns:p14="http://schemas.microsoft.com/office/powerpoint/2010/main" val="2908246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DC6BC4-64DE-49B2-B234-FAE62A46CA23}"/>
              </a:ext>
            </a:extLst>
          </p:cNvPr>
          <p:cNvSpPr/>
          <p:nvPr/>
        </p:nvSpPr>
        <p:spPr>
          <a:xfrm>
            <a:off x="251791" y="211019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A5EE30-1AF7-4225-B614-EF46C4BCA623}"/>
              </a:ext>
            </a:extLst>
          </p:cNvPr>
          <p:cNvSpPr/>
          <p:nvPr/>
        </p:nvSpPr>
        <p:spPr>
          <a:xfrm>
            <a:off x="10800520" y="1965849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69FC31-40F4-4FA8-88BF-7200AA0C72B3}"/>
              </a:ext>
            </a:extLst>
          </p:cNvPr>
          <p:cNvSpPr/>
          <p:nvPr/>
        </p:nvSpPr>
        <p:spPr>
          <a:xfrm flipH="1">
            <a:off x="655984" y="1931817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A5071-FB15-4F6B-A706-B634014859AD}"/>
              </a:ext>
            </a:extLst>
          </p:cNvPr>
          <p:cNvSpPr/>
          <p:nvPr/>
        </p:nvSpPr>
        <p:spPr>
          <a:xfrm>
            <a:off x="1404732" y="12760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TWLYA AND MARIE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0584F-3C23-4367-ABF2-818FEDF5E4F3}"/>
              </a:ext>
            </a:extLst>
          </p:cNvPr>
          <p:cNvSpPr/>
          <p:nvPr/>
        </p:nvSpPr>
        <p:spPr>
          <a:xfrm>
            <a:off x="3813875" y="1291837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KIM AND PHYLLIS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2E0A8-7827-455E-80A7-C8F7A088B986}"/>
              </a:ext>
            </a:extLst>
          </p:cNvPr>
          <p:cNvSpPr/>
          <p:nvPr/>
        </p:nvSpPr>
        <p:spPr>
          <a:xfrm>
            <a:off x="6102626" y="12892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JEAN AND JAN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4F38-FA51-47C1-901C-8A5DBB4893DC}"/>
              </a:ext>
            </a:extLst>
          </p:cNvPr>
          <p:cNvSpPr/>
          <p:nvPr/>
        </p:nvSpPr>
        <p:spPr>
          <a:xfrm>
            <a:off x="8645108" y="1288150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PHYLLIS, MARIE AND MARY 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B0198-3889-4E0A-AA98-BAA02CAEE792}"/>
              </a:ext>
            </a:extLst>
          </p:cNvPr>
          <p:cNvSpPr txBox="1"/>
          <p:nvPr/>
        </p:nvSpPr>
        <p:spPr>
          <a:xfrm flipH="1">
            <a:off x="947532" y="609753"/>
            <a:ext cx="478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RESPONSIBILITIES:</a:t>
            </a:r>
          </a:p>
        </p:txBody>
      </p:sp>
      <p:pic>
        <p:nvPicPr>
          <p:cNvPr id="13" name="Picture 12" descr="A close up of a implement&#10;&#10;Description automatically generated">
            <a:extLst>
              <a:ext uri="{FF2B5EF4-FFF2-40B4-BE49-F238E27FC236}">
                <a16:creationId xmlns:a16="http://schemas.microsoft.com/office/drawing/2014/main" id="{24510331-1288-4C4E-A761-BC3F6820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211018"/>
            <a:ext cx="280104" cy="61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06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246EA-E72E-45C3-916A-E1D62D465FB7}"/>
              </a:ext>
            </a:extLst>
          </p:cNvPr>
          <p:cNvSpPr/>
          <p:nvPr/>
        </p:nvSpPr>
        <p:spPr>
          <a:xfrm>
            <a:off x="245165" y="154746"/>
            <a:ext cx="11701670" cy="6333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D3527-3831-4296-9245-2102B56528D3}"/>
              </a:ext>
            </a:extLst>
          </p:cNvPr>
          <p:cNvSpPr/>
          <p:nvPr/>
        </p:nvSpPr>
        <p:spPr>
          <a:xfrm>
            <a:off x="245165" y="1030436"/>
            <a:ext cx="3119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JANUARY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3AFF7-4533-4637-B083-9AAE54DFE681}"/>
              </a:ext>
            </a:extLst>
          </p:cNvPr>
          <p:cNvSpPr/>
          <p:nvPr/>
        </p:nvSpPr>
        <p:spPr>
          <a:xfrm>
            <a:off x="374552" y="2099578"/>
            <a:ext cx="2414954" cy="687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JAN 6- 13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0975C-FE6B-4EAF-A055-864F90FF42A1}"/>
              </a:ext>
            </a:extLst>
          </p:cNvPr>
          <p:cNvSpPr/>
          <p:nvPr/>
        </p:nvSpPr>
        <p:spPr>
          <a:xfrm>
            <a:off x="2993921" y="2084475"/>
            <a:ext cx="2414954" cy="6878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JAN 20 – FEB 24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DC8A9-612C-4DAD-B65F-D2147F963174}"/>
              </a:ext>
            </a:extLst>
          </p:cNvPr>
          <p:cNvSpPr txBox="1"/>
          <p:nvPr/>
        </p:nvSpPr>
        <p:spPr>
          <a:xfrm flipH="1">
            <a:off x="374552" y="3154863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ASSIGNED MEMBERS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F7396-4C67-4A62-B212-94641E574B9E}"/>
              </a:ext>
            </a:extLst>
          </p:cNvPr>
          <p:cNvSpPr txBox="1"/>
          <p:nvPr/>
        </p:nvSpPr>
        <p:spPr>
          <a:xfrm>
            <a:off x="440788" y="3623319"/>
            <a:ext cx="86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TWYLA 	 222-222-2222	TWYLA@ALTAR.COM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MARIE		333-333-3333	MARIE@ALTAR.COM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0F2A4-FD38-4294-BC28-9B82B4A0DDF3}"/>
              </a:ext>
            </a:extLst>
          </p:cNvPr>
          <p:cNvSpPr txBox="1"/>
          <p:nvPr/>
        </p:nvSpPr>
        <p:spPr>
          <a:xfrm flipH="1">
            <a:off x="374552" y="4276441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RESPOSIBILITIES: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17641-54BB-4EE5-84AD-760831F6A7AB}"/>
              </a:ext>
            </a:extLst>
          </p:cNvPr>
          <p:cNvSpPr txBox="1"/>
          <p:nvPr/>
        </p:nvSpPr>
        <p:spPr>
          <a:xfrm>
            <a:off x="440788" y="4764847"/>
            <a:ext cx="655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PARAMENT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BANNER CHANGE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B14A1-A2F4-4223-A300-6CC3F0699333}"/>
              </a:ext>
            </a:extLst>
          </p:cNvPr>
          <p:cNvSpPr/>
          <p:nvPr/>
        </p:nvSpPr>
        <p:spPr>
          <a:xfrm>
            <a:off x="5904447" y="47107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0500CB-2332-46CA-859C-892DB1D5C678}"/>
              </a:ext>
            </a:extLst>
          </p:cNvPr>
          <p:cNvSpPr/>
          <p:nvPr/>
        </p:nvSpPr>
        <p:spPr>
          <a:xfrm>
            <a:off x="7874335" y="473754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A610F-7C25-4C3C-99F9-5888C069523F}"/>
              </a:ext>
            </a:extLst>
          </p:cNvPr>
          <p:cNvSpPr/>
          <p:nvPr/>
        </p:nvSpPr>
        <p:spPr>
          <a:xfrm>
            <a:off x="9841468" y="45733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86BB96-45C2-4E98-AF2C-26A7B50F8E1D}"/>
              </a:ext>
            </a:extLst>
          </p:cNvPr>
          <p:cNvSpPr/>
          <p:nvPr/>
        </p:nvSpPr>
        <p:spPr>
          <a:xfrm>
            <a:off x="3928546" y="4504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119B8-01A2-4EBF-8F86-6B16618E4D3A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13347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1" y="207877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995937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E7C2D648-87A5-43DC-A209-42709BCA9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1E417-F57F-4CC4-9907-5F1EEFA286F3}"/>
              </a:ext>
            </a:extLst>
          </p:cNvPr>
          <p:cNvSpPr/>
          <p:nvPr/>
        </p:nvSpPr>
        <p:spPr>
          <a:xfrm>
            <a:off x="192258" y="120393"/>
            <a:ext cx="11807484" cy="647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3B7A-D26D-4827-8923-863CC432C0A3}"/>
              </a:ext>
            </a:extLst>
          </p:cNvPr>
          <p:cNvSpPr/>
          <p:nvPr/>
        </p:nvSpPr>
        <p:spPr>
          <a:xfrm>
            <a:off x="338507" y="988200"/>
            <a:ext cx="3293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2AAEC2-1B95-4F42-9F7A-C4FBA0BC39D8}"/>
              </a:ext>
            </a:extLst>
          </p:cNvPr>
          <p:cNvSpPr/>
          <p:nvPr/>
        </p:nvSpPr>
        <p:spPr>
          <a:xfrm>
            <a:off x="10935593" y="396140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8E8FAE-64B3-4CD2-BD0B-5A7085A0FACE}"/>
              </a:ext>
            </a:extLst>
          </p:cNvPr>
          <p:cNvSpPr/>
          <p:nvPr/>
        </p:nvSpPr>
        <p:spPr>
          <a:xfrm flipH="1">
            <a:off x="433245" y="3951823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C88A4-2301-4EE8-9077-84D99EC8A33F}"/>
              </a:ext>
            </a:extLst>
          </p:cNvPr>
          <p:cNvSpPr/>
          <p:nvPr/>
        </p:nvSpPr>
        <p:spPr>
          <a:xfrm>
            <a:off x="1334394" y="3428999"/>
            <a:ext cx="1957446" cy="2188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5859D-57BC-47CA-AF0E-B5CE2CF2F523}"/>
              </a:ext>
            </a:extLst>
          </p:cNvPr>
          <p:cNvSpPr/>
          <p:nvPr/>
        </p:nvSpPr>
        <p:spPr>
          <a:xfrm>
            <a:off x="3743537" y="3400868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DCE90-A8F5-4A7B-BC2D-56390F91C796}"/>
              </a:ext>
            </a:extLst>
          </p:cNvPr>
          <p:cNvSpPr/>
          <p:nvPr/>
        </p:nvSpPr>
        <p:spPr>
          <a:xfrm>
            <a:off x="6053004" y="3400867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42AF8-FF4E-4F1C-8488-435AC0879FB5}"/>
              </a:ext>
            </a:extLst>
          </p:cNvPr>
          <p:cNvSpPr/>
          <p:nvPr/>
        </p:nvSpPr>
        <p:spPr>
          <a:xfrm>
            <a:off x="8462147" y="3343615"/>
            <a:ext cx="1957446" cy="2274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D7A19E-05C4-4B31-9DF9-B10869C2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34394" y="3447078"/>
            <a:ext cx="1957445" cy="217057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E3203ED-90B8-4693-9032-D3F468E0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21022" y="3400867"/>
            <a:ext cx="1970697" cy="2192800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DBB8DF5-7B2C-42DF-B5DC-AF9CE62A1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053004" y="3314451"/>
            <a:ext cx="1970696" cy="2279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5DB290-3494-4DC6-8F4B-065C4267E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475397" y="3352160"/>
            <a:ext cx="1951892" cy="226549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04E1FF-B350-4FC4-A5AD-7C3A0B580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7528"/>
              </p:ext>
            </p:extLst>
          </p:nvPr>
        </p:nvGraphicFramePr>
        <p:xfrm>
          <a:off x="547357" y="1834657"/>
          <a:ext cx="110972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57">
                  <a:extLst>
                    <a:ext uri="{9D8B030D-6E8A-4147-A177-3AD203B41FA5}">
                      <a16:colId xmlns:a16="http://schemas.microsoft.com/office/drawing/2014/main" val="3238167903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2631537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694582284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42717858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373956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GOSPEL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0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CHIRSTMAS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IS. 52:7-10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Heb. 1:1-6(7-12)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1:1-14(15-18)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769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C161EA-3976-405B-8512-7FE789FAC7CB}"/>
              </a:ext>
            </a:extLst>
          </p:cNvPr>
          <p:cNvSpPr txBox="1"/>
          <p:nvPr/>
        </p:nvSpPr>
        <p:spPr>
          <a:xfrm>
            <a:off x="3631973" y="1264466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BA2D3-66A5-487D-8C43-81F7F2B3CEAA}"/>
              </a:ext>
            </a:extLst>
          </p:cNvPr>
          <p:cNvSpPr/>
          <p:nvPr/>
        </p:nvSpPr>
        <p:spPr>
          <a:xfrm>
            <a:off x="5880305" y="380931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7463B6-7C54-44EB-ACCD-F76411BE9B57}"/>
              </a:ext>
            </a:extLst>
          </p:cNvPr>
          <p:cNvSpPr/>
          <p:nvPr/>
        </p:nvSpPr>
        <p:spPr>
          <a:xfrm>
            <a:off x="7850193" y="383606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1258-DB8E-4265-8773-9677602B1EFD}"/>
              </a:ext>
            </a:extLst>
          </p:cNvPr>
          <p:cNvSpPr/>
          <p:nvPr/>
        </p:nvSpPr>
        <p:spPr>
          <a:xfrm>
            <a:off x="9817326" y="36719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D9C6A5-5F03-4209-A35E-A8AB288C8FCA}"/>
              </a:ext>
            </a:extLst>
          </p:cNvPr>
          <p:cNvSpPr/>
          <p:nvPr/>
        </p:nvSpPr>
        <p:spPr>
          <a:xfrm>
            <a:off x="3876171" y="37642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86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397F-68AF-495A-9586-EB61618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E4E8-725E-4560-9CFB-AD2362BE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4C61E-F8AC-4217-89A1-1215FD78FD59}"/>
              </a:ext>
            </a:extLst>
          </p:cNvPr>
          <p:cNvSpPr/>
          <p:nvPr/>
        </p:nvSpPr>
        <p:spPr>
          <a:xfrm>
            <a:off x="192258" y="175845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79A35-6410-4A77-B539-0F8ED3A5A770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0A1FF74-2664-4C2A-AC19-8E7C4227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0A79F-D3C8-4E45-AC4B-F8CC2A98045D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EE2BA-CB98-4C39-853A-AB4D4F280715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B2248-343C-447C-BE65-86761D420470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74734-AB5D-4DA1-B875-C8718F61D36C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EADE4-E7CC-43D3-BAEE-4101D2477768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9F29A-4F99-4825-A3E5-2189E59F10C6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79AE-4A78-4952-8607-A417CA1810FB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ADF14-A237-4D54-AEAB-D91349108520}"/>
              </a:ext>
            </a:extLst>
          </p:cNvPr>
          <p:cNvSpPr/>
          <p:nvPr/>
        </p:nvSpPr>
        <p:spPr>
          <a:xfrm>
            <a:off x="10139291" y="2858119"/>
            <a:ext cx="1556822" cy="1163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40F65-FC95-4718-AE39-429421DE80B2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96BF2-1A1F-4141-B3B2-3004550C87F8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D795C-EA6D-4FBA-A27C-A1CDCCEDBA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7E371-4A9E-4208-B01E-0E1B2DF147C7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E95E5-AB44-42E0-B2EE-C879A19C4F76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307656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11CA0-EBE0-4B6E-9EF3-66E2B0CD7394}"/>
              </a:ext>
            </a:extLst>
          </p:cNvPr>
          <p:cNvSpPr/>
          <p:nvPr/>
        </p:nvSpPr>
        <p:spPr>
          <a:xfrm>
            <a:off x="197532" y="105509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84823-3F7D-40E0-B99C-54220487708F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C18DFD9-DB1D-47EA-92DE-C431DB9D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6080-835F-4D0D-9ADA-134EC71B0281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138AE-FAFF-4317-8B72-ED1B34E424B7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BF97-0F75-4AAD-AA83-49266779BF34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F4907-FB0F-44AC-AE31-A98258052CE4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E050-0695-43F9-B99F-5EB8A098B4AF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DFF0B-AF2F-471A-9D66-00FF04F0E6D1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4CA1E-AA1E-4DD1-95AA-250B791134F5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3B82A-D891-4F78-8459-D42A266B22D6}"/>
              </a:ext>
            </a:extLst>
          </p:cNvPr>
          <p:cNvSpPr txBox="1"/>
          <p:nvPr/>
        </p:nvSpPr>
        <p:spPr>
          <a:xfrm>
            <a:off x="301550" y="4721992"/>
            <a:ext cx="3177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Used this banner 3 times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Last used on 07/03/2019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94A64-3638-4C66-A783-0DD68822F278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67237-87FC-46CB-B438-099F16359FCF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9E9DA-4C48-42D1-91FE-E45CC2848E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742E0-6F6A-406A-B388-F57074A34989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57804-5C97-4804-BE8E-91AA09134C4C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C8BCBB-4BB9-45ED-AF6E-5528160F7F17}"/>
              </a:ext>
            </a:extLst>
          </p:cNvPr>
          <p:cNvSpPr/>
          <p:nvPr/>
        </p:nvSpPr>
        <p:spPr>
          <a:xfrm>
            <a:off x="10139291" y="2858119"/>
            <a:ext cx="1556822" cy="1193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</p:spTree>
    <p:extLst>
      <p:ext uri="{BB962C8B-B14F-4D97-AF65-F5344CB8AC3E}">
        <p14:creationId xmlns:p14="http://schemas.microsoft.com/office/powerpoint/2010/main" val="43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98475" y="111739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F1D1F-6A1E-4898-8D8F-4B9BBBC9137D}"/>
              </a:ext>
            </a:extLst>
          </p:cNvPr>
          <p:cNvSpPr txBox="1"/>
          <p:nvPr/>
        </p:nvSpPr>
        <p:spPr>
          <a:xfrm>
            <a:off x="192258" y="827509"/>
            <a:ext cx="339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SEASONS: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22135E-518E-4EA2-8C75-AA00B923308A}"/>
              </a:ext>
            </a:extLst>
          </p:cNvPr>
          <p:cNvSpPr/>
          <p:nvPr/>
        </p:nvSpPr>
        <p:spPr>
          <a:xfrm>
            <a:off x="192258" y="1294594"/>
            <a:ext cx="14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t candle&#10;&#10;Description automatically generated">
            <a:extLst>
              <a:ext uri="{FF2B5EF4-FFF2-40B4-BE49-F238E27FC236}">
                <a16:creationId xmlns:a16="http://schemas.microsoft.com/office/drawing/2014/main" id="{190CE886-59E9-4143-9D1C-85E8231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/>
        </p:blipFill>
        <p:spPr>
          <a:xfrm>
            <a:off x="1530302" y="1885651"/>
            <a:ext cx="1957445" cy="2170574"/>
          </a:xfrm>
          <a:prstGeom prst="rect">
            <a:avLst/>
          </a:prstGeom>
        </p:spPr>
      </p:pic>
      <p:pic>
        <p:nvPicPr>
          <p:cNvPr id="11" name="Picture 10" descr="A lit candle&#10;&#10;Description automatically generated">
            <a:extLst>
              <a:ext uri="{FF2B5EF4-FFF2-40B4-BE49-F238E27FC236}">
                <a16:creationId xmlns:a16="http://schemas.microsoft.com/office/drawing/2014/main" id="{62914F3B-5AAD-4304-9500-C592581B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r="60002"/>
          <a:stretch/>
        </p:blipFill>
        <p:spPr>
          <a:xfrm>
            <a:off x="3769344" y="1895304"/>
            <a:ext cx="1957445" cy="2170574"/>
          </a:xfrm>
          <a:prstGeom prst="rect">
            <a:avLst/>
          </a:prstGeom>
        </p:spPr>
      </p:pic>
      <p:pic>
        <p:nvPicPr>
          <p:cNvPr id="19" name="Picture 18" descr="A lit candle&#10;&#10;Description automatically generated">
            <a:extLst>
              <a:ext uri="{FF2B5EF4-FFF2-40B4-BE49-F238E27FC236}">
                <a16:creationId xmlns:a16="http://schemas.microsoft.com/office/drawing/2014/main" id="{6C9DF943-0607-4A0D-B440-867AF4ED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8" r="39819"/>
          <a:stretch/>
        </p:blipFill>
        <p:spPr>
          <a:xfrm>
            <a:off x="5992541" y="1879454"/>
            <a:ext cx="1943381" cy="2202274"/>
          </a:xfrm>
          <a:prstGeom prst="rect">
            <a:avLst/>
          </a:prstGeom>
        </p:spPr>
      </p:pic>
      <p:pic>
        <p:nvPicPr>
          <p:cNvPr id="22" name="Picture 21" descr="A lit candle&#10;&#10;Description automatically generated">
            <a:extLst>
              <a:ext uri="{FF2B5EF4-FFF2-40B4-BE49-F238E27FC236}">
                <a16:creationId xmlns:a16="http://schemas.microsoft.com/office/drawing/2014/main" id="{B0904620-40D6-46B3-A41F-02C2D03E1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1" r="19395"/>
          <a:stretch/>
        </p:blipFill>
        <p:spPr>
          <a:xfrm>
            <a:off x="8192849" y="1879454"/>
            <a:ext cx="1929317" cy="2186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8947A-DFBD-40A9-BAE2-B29F3C839A3E}"/>
              </a:ext>
            </a:extLst>
          </p:cNvPr>
          <p:cNvSpPr txBox="1"/>
          <p:nvPr/>
        </p:nvSpPr>
        <p:spPr>
          <a:xfrm>
            <a:off x="1835093" y="1387914"/>
            <a:ext cx="301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BLUE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98475" y="4035538"/>
            <a:ext cx="2000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951050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5000608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0973EE28-69E0-4379-BBB5-AC20A92D7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87581" y="4495863"/>
            <a:ext cx="1957445" cy="217057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BDEA928A-B733-4A7A-BDC7-86DC2E93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74209" y="4449652"/>
            <a:ext cx="1970697" cy="2192800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C3B1B33-FFBD-4442-B048-D69A6EF16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106191" y="4363236"/>
            <a:ext cx="1970696" cy="22790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B614A1-3355-4C11-BD18-EF2A32724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528584" y="4400945"/>
            <a:ext cx="1951892" cy="226549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2120618" y="406848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7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154747" y="97673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233382" y="3697914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852576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4902134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1963600" y="377436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 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134444"/>
            <a:ext cx="295863" cy="6547710"/>
          </a:xfrm>
          <a:prstGeom prst="rect">
            <a:avLst/>
          </a:prstGeom>
        </p:spPr>
      </p:pic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0754908E-0052-4E8D-B957-4237284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26" y="1477669"/>
            <a:ext cx="1943381" cy="22500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BE9C2A-9543-42DA-AB3D-86A53D05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871634" y="1480190"/>
            <a:ext cx="1957445" cy="223580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93C50D3-D72C-4EBB-BB61-19311828F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049108" y="1480190"/>
            <a:ext cx="1911750" cy="221583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51C789-6F95-42DF-98BD-661AE45E2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33124" y="1450400"/>
            <a:ext cx="1935730" cy="2215830"/>
          </a:xfrm>
          <a:prstGeom prst="rect">
            <a:avLst/>
          </a:prstGeom>
        </p:spPr>
      </p:pic>
      <p:pic>
        <p:nvPicPr>
          <p:cNvPr id="34" name="Picture 33" descr="A person riding a horse&#10;&#10;Description automatically generated">
            <a:extLst>
              <a:ext uri="{FF2B5EF4-FFF2-40B4-BE49-F238E27FC236}">
                <a16:creationId xmlns:a16="http://schemas.microsoft.com/office/drawing/2014/main" id="{A408FCF0-F299-4363-9B0E-444DABDCB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4" y="4260726"/>
            <a:ext cx="1943381" cy="2250035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789B73B-9861-4A54-9547-FEC11411A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925562" y="4263247"/>
            <a:ext cx="1957445" cy="223580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7EB2E82-A9B3-4574-8267-72A18ABA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103036" y="4263247"/>
            <a:ext cx="1911750" cy="221583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12452-12CF-4063-9A96-ECE65EE78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87052" y="4233457"/>
            <a:ext cx="1935730" cy="221583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374275B-9C90-4D2F-A52C-E39A5ACBB27A}"/>
              </a:ext>
            </a:extLst>
          </p:cNvPr>
          <p:cNvSpPr/>
          <p:nvPr/>
        </p:nvSpPr>
        <p:spPr>
          <a:xfrm>
            <a:off x="390400" y="892146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02450-5DD3-42A8-8BFA-983F9494962F}"/>
              </a:ext>
            </a:extLst>
          </p:cNvPr>
          <p:cNvSpPr txBox="1"/>
          <p:nvPr/>
        </p:nvSpPr>
        <p:spPr>
          <a:xfrm>
            <a:off x="2076928" y="96509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</a:t>
            </a:r>
          </a:p>
        </p:txBody>
      </p:sp>
    </p:spTree>
    <p:extLst>
      <p:ext uri="{BB962C8B-B14F-4D97-AF65-F5344CB8AC3E}">
        <p14:creationId xmlns:p14="http://schemas.microsoft.com/office/powerpoint/2010/main" val="8819578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105513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Jean </a:t>
            </a:r>
            <a:r>
              <a:rPr lang="en-US" b="1" dirty="0" err="1">
                <a:solidFill>
                  <a:schemeClr val="tx1"/>
                </a:solidFill>
              </a:rPr>
              <a:t>Memken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jmemken@mac.com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3098255326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Maryville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Phyllis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65884" y="4856873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2336" y="486742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1FF2A3-737E-4D10-A501-F8D09A6185D3}"/>
              </a:ext>
            </a:extLst>
          </p:cNvPr>
          <p:cNvSpPr/>
          <p:nvPr/>
        </p:nvSpPr>
        <p:spPr>
          <a:xfrm>
            <a:off x="595322" y="5603639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DC5EF-A56D-419A-A7FD-BD0830CF75E9}"/>
              </a:ext>
            </a:extLst>
          </p:cNvPr>
          <p:cNvSpPr/>
          <p:nvPr/>
        </p:nvSpPr>
        <p:spPr>
          <a:xfrm>
            <a:off x="1507075" y="5591918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Twyla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97A34E-3591-4195-92C9-DAE17D079DFF}"/>
              </a:ext>
            </a:extLst>
          </p:cNvPr>
          <p:cNvSpPr/>
          <p:nvPr/>
        </p:nvSpPr>
        <p:spPr>
          <a:xfrm>
            <a:off x="4317943" y="5603641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7C69A-D8B6-4840-BDD9-7F5765E0AEAC}"/>
              </a:ext>
            </a:extLst>
          </p:cNvPr>
          <p:cNvSpPr/>
          <p:nvPr/>
        </p:nvSpPr>
        <p:spPr>
          <a:xfrm>
            <a:off x="7306261" y="559191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CD195C-2C9D-4A74-9100-90F274886A83}"/>
              </a:ext>
            </a:extLst>
          </p:cNvPr>
          <p:cNvSpPr/>
          <p:nvPr/>
        </p:nvSpPr>
        <p:spPr>
          <a:xfrm>
            <a:off x="10651801" y="5515710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4A900-9301-48B8-929F-4E56C1E17A4A}"/>
              </a:ext>
            </a:extLst>
          </p:cNvPr>
          <p:cNvSpPr/>
          <p:nvPr/>
        </p:nvSpPr>
        <p:spPr>
          <a:xfrm>
            <a:off x="8992336" y="555674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8" name="Picture 37" descr="A close up of a implement&#10;&#10;Description automatically generated">
            <a:extLst>
              <a:ext uri="{FF2B5EF4-FFF2-40B4-BE49-F238E27FC236}">
                <a16:creationId xmlns:a16="http://schemas.microsoft.com/office/drawing/2014/main" id="{586BBF15-37DC-4AFA-9029-DBDE99CF2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33487" y="122559"/>
            <a:ext cx="293222" cy="6489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B2A78-8E3D-4569-97A0-0C0CCF64505C}"/>
              </a:ext>
            </a:extLst>
          </p:cNvPr>
          <p:cNvSpPr txBox="1"/>
          <p:nvPr/>
        </p:nvSpPr>
        <p:spPr>
          <a:xfrm>
            <a:off x="589942" y="1041011"/>
            <a:ext cx="28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MEMBERS INFORMATION:</a:t>
            </a:r>
          </a:p>
        </p:txBody>
      </p:sp>
    </p:spTree>
    <p:extLst>
      <p:ext uri="{BB962C8B-B14F-4D97-AF65-F5344CB8AC3E}">
        <p14:creationId xmlns:p14="http://schemas.microsoft.com/office/powerpoint/2010/main" val="265816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77377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Kim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Marie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 Ann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83518" y="4773639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3814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366F6-1AA0-4C51-AD4C-A1A08A1659A2}"/>
              </a:ext>
            </a:extLst>
          </p:cNvPr>
          <p:cNvSpPr/>
          <p:nvPr/>
        </p:nvSpPr>
        <p:spPr>
          <a:xfrm>
            <a:off x="8899939" y="5666246"/>
            <a:ext cx="2121473" cy="5064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MEMBER</a:t>
            </a:r>
          </a:p>
        </p:txBody>
      </p:sp>
      <p:pic>
        <p:nvPicPr>
          <p:cNvPr id="44" name="Picture 43" descr="A close up of a implement&#10;&#10;Description automatically generated">
            <a:extLst>
              <a:ext uri="{FF2B5EF4-FFF2-40B4-BE49-F238E27FC236}">
                <a16:creationId xmlns:a16="http://schemas.microsoft.com/office/drawing/2014/main" id="{D9ED5911-10AE-4776-B61B-A268FF5C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66288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1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3F61-14FA-45B2-AC7D-91436E00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6E63-FAF6-4C56-AA91-B9BADBF8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Hope Lutheran Church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Church interior: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 Paraments 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Cloths on Altar, Pulpit and Lectern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Different Colors for Different Seasons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Banners – Change with season and holidays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2 front banners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1 side banner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Small Aisle banners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Committee of 10 members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Church year	</a:t>
            </a:r>
          </a:p>
          <a:p>
            <a:pPr lvl="2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3870810-374B-44AE-90D1-6A3B4CFD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r="16413" b="-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173" name="Content Placeholder 4">
            <a:extLst>
              <a:ext uri="{FF2B5EF4-FFF2-40B4-BE49-F238E27FC236}">
                <a16:creationId xmlns:a16="http://schemas.microsoft.com/office/drawing/2014/main" id="{7B4456B2-3CCF-4067-A50F-363E6477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8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675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82DAB-24DB-4CDE-AECF-03F63ACD3A32}"/>
              </a:ext>
            </a:extLst>
          </p:cNvPr>
          <p:cNvSpPr/>
          <p:nvPr/>
        </p:nvSpPr>
        <p:spPr>
          <a:xfrm>
            <a:off x="196948" y="126609"/>
            <a:ext cx="11788726" cy="65414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237D0-D07A-43D1-BBCA-45CD6EEADDB3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7AB7-88FF-48DF-88BC-0BCDD397E83E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D271E-8633-4BAF-BE8E-02BC83A09D25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BA051-3437-480C-9EEB-4133C6832307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F6762-AF30-4EC4-B5F5-1997D7069C61}"/>
              </a:ext>
            </a:extLst>
          </p:cNvPr>
          <p:cNvSpPr/>
          <p:nvPr/>
        </p:nvSpPr>
        <p:spPr>
          <a:xfrm>
            <a:off x="618978" y="1519310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CHURCH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007E-D3B2-42D7-8D29-1FE0B1068224}"/>
              </a:ext>
            </a:extLst>
          </p:cNvPr>
          <p:cNvSpPr/>
          <p:nvPr/>
        </p:nvSpPr>
        <p:spPr>
          <a:xfrm>
            <a:off x="644767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CHURCH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16D7-8EC6-4DD2-B06B-198EEB6B9AEF}"/>
              </a:ext>
            </a:extLst>
          </p:cNvPr>
          <p:cNvSpPr/>
          <p:nvPr/>
        </p:nvSpPr>
        <p:spPr>
          <a:xfrm>
            <a:off x="4091353" y="1519310"/>
            <a:ext cx="3052690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BANNER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73E0A-CCF7-43D9-B544-C6F9362367E9}"/>
              </a:ext>
            </a:extLst>
          </p:cNvPr>
          <p:cNvSpPr/>
          <p:nvPr/>
        </p:nvSpPr>
        <p:spPr>
          <a:xfrm>
            <a:off x="4077286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GUILD MEMBER</a:t>
            </a:r>
          </a:p>
        </p:txBody>
      </p:sp>
    </p:spTree>
    <p:extLst>
      <p:ext uri="{BB962C8B-B14F-4D97-AF65-F5344CB8AC3E}">
        <p14:creationId xmlns:p14="http://schemas.microsoft.com/office/powerpoint/2010/main" val="181022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prototype</a:t>
            </a:r>
          </a:p>
        </p:txBody>
      </p:sp>
    </p:spTree>
    <p:extLst>
      <p:ext uri="{BB962C8B-B14F-4D97-AF65-F5344CB8AC3E}">
        <p14:creationId xmlns:p14="http://schemas.microsoft.com/office/powerpoint/2010/main" val="1338342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3495-D3A7-4204-86B8-E00157C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Things done by Altar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D447-565D-4AB7-8140-0C6249EB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280"/>
            <a:ext cx="10131425" cy="386963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There are many things that need to be identified to celebrate the festivals at church.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is the date of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the color of the parament for each week of the church year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banners associated with each season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whether the banners are front banners, side banners or aisle banners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 pairs (2 banners that are always hung together in the front)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any special preparations for each banner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where the banner is stored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When is a particular banner used last time?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Who are responsible for that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Guild members and their contact information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are the things to be done by the person when assigned to the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which months the guild members are assigned to work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84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D0BB-2D3E-4B64-B355-19E3BE21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0289"/>
            <a:ext cx="6814749" cy="1035578"/>
          </a:xfrm>
        </p:spPr>
        <p:txBody>
          <a:bodyPr>
            <a:normAutofit/>
          </a:bodyPr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4479-662E-4513-9375-35CD7B8D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1474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Currently everything is identified manually by referring the appropriate documents.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There is no track of when is the banner used last time and how many times it has been used.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They should refer documents to identify the festival dates and parament colors.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Banners are color coded and numbered, but not all are associated with seasons.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No good coordination of information.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 notebook stored in the basement with banners, whereas schedule and contact information is located upstairs near sanctuary which involves a lot of time and effort.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FBD5-9E98-45C8-A033-90A4AA8F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8988" y="1319611"/>
            <a:ext cx="2314574" cy="1735930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73C34F-980B-491F-BDB5-D0630C48C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26" y="3508376"/>
            <a:ext cx="3086098" cy="231457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87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656-215C-4990-BF81-E7ADFB0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8F5-E340-4AE4-BB87-6AD5B3F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made available on the website.</a:t>
            </a:r>
          </a:p>
          <a:p>
            <a:r>
              <a:rPr lang="en-US" dirty="0"/>
              <a:t>All the information can be identified from the mobile or desktop.</a:t>
            </a:r>
          </a:p>
          <a:p>
            <a:r>
              <a:rPr lang="en-US" dirty="0"/>
              <a:t>Can identify festival dates, parament color to be used for that particular events and what are current and next events from website easily.</a:t>
            </a:r>
          </a:p>
          <a:p>
            <a:r>
              <a:rPr lang="en-US" dirty="0"/>
              <a:t>All the banners are available on the website sorted by the seasons.</a:t>
            </a:r>
          </a:p>
          <a:p>
            <a:r>
              <a:rPr lang="en-US" dirty="0"/>
              <a:t>Responsible members for each month will be displayed on the website.</a:t>
            </a:r>
          </a:p>
          <a:p>
            <a:r>
              <a:rPr lang="en-US" dirty="0"/>
              <a:t>Every year church calendar is automatically generated.</a:t>
            </a:r>
          </a:p>
          <a:p>
            <a:r>
              <a:rPr lang="en-US" dirty="0"/>
              <a:t>Can track the usage of the banner like how many times is has been used and when was it last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85EA-4DEB-4DBC-A618-DBA6C958D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Layouts  </a:t>
            </a:r>
          </a:p>
        </p:txBody>
      </p:sp>
    </p:spTree>
    <p:extLst>
      <p:ext uri="{BB962C8B-B14F-4D97-AF65-F5344CB8AC3E}">
        <p14:creationId xmlns:p14="http://schemas.microsoft.com/office/powerpoint/2010/main" val="2999327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6EAB-623F-4CF6-BED2-55F229F9EB8E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ALTAR GUILD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house with a lawn in front of a building&#10;&#10;Description automatically generated">
            <a:extLst>
              <a:ext uri="{FF2B5EF4-FFF2-40B4-BE49-F238E27FC236}">
                <a16:creationId xmlns:a16="http://schemas.microsoft.com/office/drawing/2014/main" id="{E7391EC5-7F44-44A0-B0AF-7935FCF38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5" y="2490041"/>
            <a:ext cx="5089329" cy="3392886"/>
          </a:xfrm>
          <a:prstGeom prst="rect">
            <a:avLst/>
          </a:prstGeom>
        </p:spPr>
      </p:pic>
      <p:pic>
        <p:nvPicPr>
          <p:cNvPr id="12" name="Picture 11" descr="A small clock tower in front of a building&#10;&#10;Description automatically generated">
            <a:extLst>
              <a:ext uri="{FF2B5EF4-FFF2-40B4-BE49-F238E27FC236}">
                <a16:creationId xmlns:a16="http://schemas.microsoft.com/office/drawing/2014/main" id="{1AEA17CE-D4E6-47CD-A7F7-60D41565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53" y="2475974"/>
            <a:ext cx="5089328" cy="3392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21D2C-4A1A-4C1D-89CC-B6E87684BE9E}"/>
              </a:ext>
            </a:extLst>
          </p:cNvPr>
          <p:cNvSpPr txBox="1"/>
          <p:nvPr/>
        </p:nvSpPr>
        <p:spPr>
          <a:xfrm>
            <a:off x="1603717" y="6035538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 LUTHERAN CHURCH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67E9-25CC-4C74-BFBD-3CFBFD7C9744}"/>
              </a:ext>
            </a:extLst>
          </p:cNvPr>
          <p:cNvSpPr txBox="1"/>
          <p:nvPr/>
        </p:nvSpPr>
        <p:spPr>
          <a:xfrm>
            <a:off x="7441809" y="6035538"/>
            <a:ext cx="371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HOLY TRINITY LUTHERAN CHURCH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AE9F8-BD9F-43BF-8B24-0D5E32675315}"/>
              </a:ext>
            </a:extLst>
          </p:cNvPr>
          <p:cNvSpPr txBox="1"/>
          <p:nvPr/>
        </p:nvSpPr>
        <p:spPr>
          <a:xfrm>
            <a:off x="0" y="6383269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YOUR CHURCH</a:t>
            </a:r>
          </a:p>
        </p:txBody>
      </p:sp>
    </p:spTree>
    <p:extLst>
      <p:ext uri="{BB962C8B-B14F-4D97-AF65-F5344CB8AC3E}">
        <p14:creationId xmlns:p14="http://schemas.microsoft.com/office/powerpoint/2010/main" val="1727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60A2-962A-4280-9105-282AB24B6A0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large clock tower in front of a building&#10;&#10;Description automatically generated">
            <a:extLst>
              <a:ext uri="{FF2B5EF4-FFF2-40B4-BE49-F238E27FC236}">
                <a16:creationId xmlns:a16="http://schemas.microsoft.com/office/drawing/2014/main" id="{3E5C9A97-27E8-4C92-8C39-3B917776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AB5B-D5F3-4F67-B0DD-3CB06CE4D4C5}"/>
              </a:ext>
            </a:extLst>
          </p:cNvPr>
          <p:cNvSpPr/>
          <p:nvPr/>
        </p:nvSpPr>
        <p:spPr>
          <a:xfrm>
            <a:off x="3846035" y="407484"/>
            <a:ext cx="3909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ALTAR GUILD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725E5-F1D9-4376-BEA9-C361D359AF70}"/>
              </a:ext>
            </a:extLst>
          </p:cNvPr>
          <p:cNvSpPr/>
          <p:nvPr/>
        </p:nvSpPr>
        <p:spPr>
          <a:xfrm>
            <a:off x="4108936" y="2460088"/>
            <a:ext cx="3390314" cy="474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2782E-067B-4650-AEF0-BA7D98B5FEC1}"/>
              </a:ext>
            </a:extLst>
          </p:cNvPr>
          <p:cNvSpPr/>
          <p:nvPr/>
        </p:nvSpPr>
        <p:spPr>
          <a:xfrm>
            <a:off x="4106594" y="3529104"/>
            <a:ext cx="3416104" cy="474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1B8138-C52B-4499-A846-4222BBE9B142}"/>
              </a:ext>
            </a:extLst>
          </p:cNvPr>
          <p:cNvSpPr/>
          <p:nvPr/>
        </p:nvSpPr>
        <p:spPr>
          <a:xfrm>
            <a:off x="4914312" y="4617696"/>
            <a:ext cx="1744394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2492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0" y="179742"/>
            <a:ext cx="11753357" cy="638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897461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652C9BE8-1A2F-4B55-97F4-8B457077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260252"/>
            <a:ext cx="285729" cy="6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823</Words>
  <Application>Microsoft Office PowerPoint</Application>
  <PresentationFormat>Widescreen</PresentationFormat>
  <Paragraphs>250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Celestial</vt:lpstr>
      <vt:lpstr>ALTAR GUILD PROJECT BY TEAM BETTER HAPPO</vt:lpstr>
      <vt:lpstr>Introduction </vt:lpstr>
      <vt:lpstr>Things done by Altar guild</vt:lpstr>
      <vt:lpstr>Introduction to the problem</vt:lpstr>
      <vt:lpstr>Our solution to the problem</vt:lpstr>
      <vt:lpstr>Layouts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Vavilala,Harish Reddy</dc:creator>
  <cp:lastModifiedBy>Gurram,Akshara</cp:lastModifiedBy>
  <cp:revision>75</cp:revision>
  <dcterms:created xsi:type="dcterms:W3CDTF">2019-06-26T16:25:09Z</dcterms:created>
  <dcterms:modified xsi:type="dcterms:W3CDTF">2019-07-03T13:51:50Z</dcterms:modified>
</cp:coreProperties>
</file>